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15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762" y="971193"/>
            <a:ext cx="7620476" cy="3942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50"/>
              </a:lnSpc>
              <a:buNone/>
            </a:pPr>
            <a:r>
              <a:rPr lang="en-US" sz="6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16-xalqaro standartlar bo'yicha uzoq muddatli moddiy aktivlar</a:t>
            </a:r>
            <a:endParaRPr lang="en-US" sz="6200" dirty="0"/>
          </a:p>
        </p:txBody>
      </p:sp>
      <p:sp>
        <p:nvSpPr>
          <p:cNvPr id="4" name="Text 1"/>
          <p:cNvSpPr/>
          <p:nvPr/>
        </p:nvSpPr>
        <p:spPr>
          <a:xfrm>
            <a:off x="761762" y="5240060"/>
            <a:ext cx="7620476" cy="1392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Moddiy aktivlar - bu korxonaning qadoqlash, ombor va ishlab chiqarish uchun foydalanilgan uskunalar, binolar, transport vositalari va boshqa resurslardir. Ushbu aktivlar korxona faoliyatida muhim rol o'ynaydi va ularning hisobi 16-xalqaro standart bilan tartibga solinadi.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0" y="6893719"/>
            <a:ext cx="1110020" cy="380880"/>
          </a:xfrm>
          <a:prstGeom prst="roundRect">
            <a:avLst>
              <a:gd name="adj" fmla="val 26253770"/>
            </a:avLst>
          </a:prstGeom>
          <a:solidFill>
            <a:srgbClr val="ABC20A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116958" y="7061624"/>
            <a:ext cx="894717" cy="239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b="1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</a:rPr>
              <a:t>21-DE-05</a:t>
            </a:r>
            <a:endParaRPr lang="en-US" b="1" dirty="0"/>
          </a:p>
        </p:txBody>
      </p:sp>
      <p:sp>
        <p:nvSpPr>
          <p:cNvPr id="7" name="Text 4"/>
          <p:cNvSpPr/>
          <p:nvPr/>
        </p:nvSpPr>
        <p:spPr>
          <a:xfrm>
            <a:off x="1218843" y="6877407"/>
            <a:ext cx="2439948" cy="38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Zarifov</a:t>
            </a: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Abdushukur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76557"/>
            <a:ext cx="10163532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Moddiy aktivlarning asosiy turlari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403640"/>
            <a:ext cx="3319462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Yer, bino va inshoatlar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055507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Korxonalar uchun asosiy infratuzilma bo'lib, uning odam va moddiy resurslarni saqlash uchun ahamiyati katta.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403640"/>
            <a:ext cx="369236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Mashinalar va uskunalar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055507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Ishlab chiqarish jarayonlarida, qadoqlash va tashish uchun ishlatiladigan asosiy vositalar.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40364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Transport vositalari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055507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Mahsulotlarni yetkazib berish, xom ashyoni tashish va boshqa maqsadlarda foydalaniladigan avtomobillar, kemalar va boshqalar.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10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4452"/>
            <a:ext cx="10220087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Moddiy aktivlarni hisobga olish asoslari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42236" y="4248388"/>
            <a:ext cx="6466999" cy="1592818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1906" y="4468058"/>
            <a:ext cx="2783562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Tanlov bahosi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1906" y="4943118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Aktivni olish yoki yaratishga sarflangan xarajatlar, shu jumladan, transport, o'rnatish va boshqalar.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285" y="4248388"/>
            <a:ext cx="6466999" cy="1592818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0955" y="4468058"/>
            <a:ext cx="2783562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Keyingi o'lchash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40955" y="4943118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Aktivning foydalanish muddati davomida yaqinlashuvchi eskirish qiymati yoki qayta baholash siyosati.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236" y="6053257"/>
            <a:ext cx="6466999" cy="1592818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1906" y="6272927"/>
            <a:ext cx="2783562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Eskirish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1906" y="6747986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Aktivning foydalanish muddati davomida uning qiymatini kamaytirib borish hisoblanadi.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285" y="6053257"/>
            <a:ext cx="6466999" cy="1592818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0955" y="6272927"/>
            <a:ext cx="2783562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Baholash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40955" y="6747986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Aktivning bozor qiymati yoki olingan mukofotlar asosida qayta baholash mumkin.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515" y="736640"/>
            <a:ext cx="7689771" cy="136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Moddiy aktivlarning tanlov bahosi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13515" y="2645450"/>
            <a:ext cx="467439" cy="46743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7107" y="2715578"/>
            <a:ext cx="14013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888599" y="2645450"/>
            <a:ext cx="272688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Xarid narxi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888599" y="3110746"/>
            <a:ext cx="7014686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Aktivni olish uchun to'langan butun narx, shu jumladan, import bojlari va soliqlari.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3515" y="4216956"/>
            <a:ext cx="467439" cy="46743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54366" y="4287083"/>
            <a:ext cx="18561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888599" y="4216956"/>
            <a:ext cx="359152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Keltirib chiqarish xarajatlari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888599" y="4682252"/>
            <a:ext cx="701468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 foydalanish uchun yaroqli bo'lishi uchun sarflangan xarajatlar.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3515" y="5456039"/>
            <a:ext cx="467439" cy="46743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4604" y="5526167"/>
            <a:ext cx="18526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888599" y="5456039"/>
            <a:ext cx="272688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Demontaj xarajatlari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888599" y="5921335"/>
            <a:ext cx="701468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Aktivni olib tashlash va yer sahosini tiklash uchun sarflangan xarajatlar.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3515" y="6695123"/>
            <a:ext cx="467439" cy="46743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9009" y="6765250"/>
            <a:ext cx="17645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888599" y="6695123"/>
            <a:ext cx="293012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Kapitallashtirilgan Foiz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888599" y="7160419"/>
            <a:ext cx="701468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Kreditlarni olish va aktivni sotib olish uchun to'langan foiz xarajatlari.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924" y="603528"/>
            <a:ext cx="7610951" cy="1437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Moddiy aktivlarni qayta baholash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24" y="2369344"/>
            <a:ext cx="1095137" cy="1752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6555" y="2588300"/>
            <a:ext cx="2874764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Bozor qiymati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6555" y="3078956"/>
            <a:ext cx="618732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Aktivlarning joriy bozor narxi asosida qayta baholash.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24" y="4121587"/>
            <a:ext cx="1095137" cy="1752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6555" y="4340543"/>
            <a:ext cx="2874764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Eskirish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6555" y="4831199"/>
            <a:ext cx="618732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Foydalanish muddati davomida aktivlarning qiymati kamayib borishi.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924" y="5873829"/>
            <a:ext cx="1095137" cy="1752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6555" y="6092785"/>
            <a:ext cx="2874764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Qayta baholash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6555" y="6583442"/>
            <a:ext cx="618732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Aktivlar qiymatini muvofiq bozor narxiga qayta baholash.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952" y="997625"/>
            <a:ext cx="6943963" cy="743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Eskirish va Amortizatsiya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4754" y="2081570"/>
            <a:ext cx="30480" cy="5150287"/>
          </a:xfrm>
          <a:prstGeom prst="roundRect">
            <a:avLst>
              <a:gd name="adj" fmla="val 312429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844546" y="2576393"/>
            <a:ext cx="793552" cy="30480"/>
          </a:xfrm>
          <a:prstGeom prst="roundRect">
            <a:avLst>
              <a:gd name="adj" fmla="val 312429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364962" y="2336602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556" y="2413040"/>
            <a:ext cx="152876" cy="357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6936" y="2308265"/>
            <a:ext cx="2975848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Foydalanish muddati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866936" y="2816066"/>
            <a:ext cx="596991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 kutilayotgan foydali xizmat muddati.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4546" y="4126944"/>
            <a:ext cx="793552" cy="30480"/>
          </a:xfrm>
          <a:prstGeom prst="roundRect">
            <a:avLst>
              <a:gd name="adj" fmla="val 312429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4962" y="3887153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8672" y="3963591"/>
            <a:ext cx="202525" cy="357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866936" y="3858816"/>
            <a:ext cx="2975848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Qoldiq qiymat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866936" y="4366617"/>
            <a:ext cx="5969913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 foydalanuvdan chiqarilgan paytda uning kutilayotgan qiymati.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4546" y="6040160"/>
            <a:ext cx="793552" cy="30480"/>
          </a:xfrm>
          <a:prstGeom prst="roundRect">
            <a:avLst>
              <a:gd name="adj" fmla="val 312429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4962" y="5800368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8910" y="5876806"/>
            <a:ext cx="202168" cy="357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866936" y="5772031"/>
            <a:ext cx="2975848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Amortizatsiya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866936" y="6279833"/>
            <a:ext cx="5969913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 qiymatini foydalanish muddati davomida taqsimlash.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0874" y="697349"/>
            <a:ext cx="7234357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Moddiy aktivlarning tarkibiy qismlari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874" y="1454825"/>
            <a:ext cx="396121" cy="396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0874" y="2009299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Binolar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40874" y="2364224"/>
            <a:ext cx="8035052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Yog'in, shamol va boshqa tabiiy hodisalardan himoya qiladigan inshootlar.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874" y="3093006"/>
            <a:ext cx="396121" cy="3961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0874" y="3647480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Mashinalar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040874" y="4002405"/>
            <a:ext cx="8035052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Ishlab chiqarish jarayonlarida va boshqa maqsadlarda ishlatiladi.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74" y="4731187"/>
            <a:ext cx="396121" cy="3961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0874" y="5285661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Transport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40874" y="5640586"/>
            <a:ext cx="8035052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Mahsulotlarni yetkazib berish, xom ashyoni tashish va boshqa maqsadlarda foydalaniladi.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874" y="6369368"/>
            <a:ext cx="396121" cy="3961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0874" y="6923842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Inventarlar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040874" y="7278767"/>
            <a:ext cx="8035052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Ofis yoki yordamchi maqsadlar uchun foydalaniladigan mebel va jihozlar.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37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3115866"/>
            <a:ext cx="11091505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Moddiy aktivlarni sotish va chiqarib tashlash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303770" y="4092535"/>
            <a:ext cx="22860" cy="3574971"/>
          </a:xfrm>
          <a:prstGeom prst="roundRect">
            <a:avLst>
              <a:gd name="adj" fmla="val 375363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393299" y="4540687"/>
            <a:ext cx="714970" cy="22860"/>
          </a:xfrm>
          <a:prstGeom prst="roundRect">
            <a:avLst>
              <a:gd name="adj" fmla="val 375363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085409" y="4322326"/>
            <a:ext cx="459581" cy="45958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46263" y="4391144"/>
            <a:ext cx="13775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3510201" y="429672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Sotish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14970" y="4754404"/>
            <a:ext cx="547663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 bozor qiymatida sotilishi va undan olingan pul tushumlar hisobga olinadi.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2131" y="5562005"/>
            <a:ext cx="714970" cy="22860"/>
          </a:xfrm>
          <a:prstGeom prst="roundRect">
            <a:avLst>
              <a:gd name="adj" fmla="val 375363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085409" y="5343644"/>
            <a:ext cx="459581" cy="45958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3879" y="5412462"/>
            <a:ext cx="18252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8438793" y="5318046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Chiqarib tashlash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8438793" y="5775722"/>
            <a:ext cx="547663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 foydalanuvdan chiqarilishi va uning qoldiq qiymati yozib olinadi.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93299" y="6481286"/>
            <a:ext cx="714970" cy="22860"/>
          </a:xfrm>
          <a:prstGeom prst="roundRect">
            <a:avLst>
              <a:gd name="adj" fmla="val 375363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5409" y="6262926"/>
            <a:ext cx="459581" cy="45958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4117" y="6331744"/>
            <a:ext cx="18216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3510201" y="623732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Hisobdan chiqarish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14970" y="6695003"/>
            <a:ext cx="547663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 buxgalteriya hisobidan olib tashlanadi, foyda yoki zarar yozib olinadi.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855" y="800576"/>
            <a:ext cx="7573089" cy="1472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Moddiy aktivlarning axborot yetkazilishi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71855" y="2609969"/>
            <a:ext cx="7573089" cy="4818936"/>
          </a:xfrm>
          <a:prstGeom prst="roundRect">
            <a:avLst>
              <a:gd name="adj" fmla="val 195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79475" y="2617589"/>
            <a:ext cx="7557849" cy="13618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03908" y="2759869"/>
            <a:ext cx="3326249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6643" y="2759869"/>
            <a:ext cx="3326249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Moddiy aktivlar korxona aktivlarining asosiy qismi sifatida ko'rsatiladi.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79475" y="3979426"/>
            <a:ext cx="7557849" cy="13618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03908" y="4121706"/>
            <a:ext cx="3326249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Moliyaviy hisobot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6643" y="4121706"/>
            <a:ext cx="3326249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Moddiy aktivlarning qiymati, eskirish va amortizatsiyasi haqida ma'lumot beriladi.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9475" y="5341263"/>
            <a:ext cx="7557849" cy="20800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03908" y="5483543"/>
            <a:ext cx="3326249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Izohlar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6643" y="5483543"/>
            <a:ext cx="3326249" cy="1795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Moddiy aktivlar bo'yicha batafsil ma'lumotlar, shu jumladan tanlov bahosi, qayta baholash va boshqalar taqdim etiladi.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448</Words>
  <Application>Microsoft Office PowerPoint</Application>
  <PresentationFormat>Произвольный</PresentationFormat>
  <Paragraphs>85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Inter Bold</vt:lpstr>
      <vt:lpstr>Arial</vt:lpstr>
      <vt:lpstr>Petrona Bold</vt:lpstr>
      <vt:lpstr>Inter</vt:lpstr>
      <vt:lpstr>Calibri</vt:lpstr>
      <vt:lpstr>Inter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 Anonymus</cp:lastModifiedBy>
  <cp:revision>2</cp:revision>
  <dcterms:created xsi:type="dcterms:W3CDTF">2024-10-14T16:46:27Z</dcterms:created>
  <dcterms:modified xsi:type="dcterms:W3CDTF">2024-10-15T05:52:36Z</dcterms:modified>
</cp:coreProperties>
</file>